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82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2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3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0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759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7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6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3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8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3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58D345-BC37-42A5-8EEB-3D46D5108356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F1737C6-92B4-4B3D-BC7D-28078F1FE0AB}" type="slidenum">
              <a:rPr lang="en-US" smtClean="0"/>
              <a:t>‹№›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9CAE87-6E30-515F-A5BE-B6F9614D3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843" y="457199"/>
            <a:ext cx="10545607" cy="3793787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err="1"/>
              <a:t>Пам'ятка</a:t>
            </a:r>
            <a:r>
              <a:rPr lang="ru-RU" sz="4800" b="1" i="1" dirty="0"/>
              <a:t> </a:t>
            </a:r>
            <a:r>
              <a:rPr lang="ru-RU" sz="4800" b="1" i="1" dirty="0" err="1"/>
              <a:t>випускнику</a:t>
            </a:r>
            <a:r>
              <a:rPr lang="ru-RU" sz="4800" b="1" i="1" dirty="0"/>
              <a:t> для </a:t>
            </a:r>
            <a:r>
              <a:rPr lang="ru-RU" sz="4800" b="1" i="1" dirty="0" err="1"/>
              <a:t>працевлаштування</a:t>
            </a:r>
            <a:r>
              <a:rPr lang="ru-RU" sz="4800" b="1" i="1" dirty="0"/>
              <a:t> </a:t>
            </a:r>
            <a:br>
              <a:rPr lang="ru-RU" sz="4800" i="1" dirty="0"/>
            </a:br>
            <a:br>
              <a:rPr lang="ru-RU" sz="4800" i="1" dirty="0"/>
            </a:br>
            <a:r>
              <a:rPr lang="ru-RU" sz="4800" i="1" dirty="0"/>
              <a:t>за </a:t>
            </a:r>
            <a:r>
              <a:rPr lang="ru-RU" sz="4800" i="1" dirty="0" err="1"/>
              <a:t>професією</a:t>
            </a:r>
            <a:r>
              <a:rPr lang="ru-RU" sz="4800" i="1" dirty="0"/>
              <a:t>:</a:t>
            </a:r>
            <a:endParaRPr lang="en-US" sz="4800" i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125CF0B-EBAA-3302-5D6B-343D6209F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769" y="4426085"/>
            <a:ext cx="10078681" cy="17217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600" i="1" dirty="0"/>
              <a:t>-</a:t>
            </a:r>
            <a:r>
              <a:rPr lang="ru-RU" sz="3600" i="1" dirty="0" err="1"/>
              <a:t>Перукаря</a:t>
            </a:r>
            <a:br>
              <a:rPr lang="ru-RU" sz="3600" i="1" dirty="0"/>
            </a:br>
            <a:r>
              <a:rPr lang="ru-RU" sz="3600" i="1" dirty="0"/>
              <a:t>-</a:t>
            </a:r>
            <a:r>
              <a:rPr lang="ru-RU" sz="3600" i="1" dirty="0" err="1"/>
              <a:t>Візажиста</a:t>
            </a:r>
            <a:br>
              <a:rPr lang="ru-RU" sz="3600" i="1" dirty="0"/>
            </a:br>
            <a:r>
              <a:rPr lang="ru-RU" sz="3600" i="1" dirty="0"/>
              <a:t>-</a:t>
            </a:r>
            <a:r>
              <a:rPr lang="ru-RU" sz="3600" i="1" dirty="0" err="1"/>
              <a:t>Стиліста</a:t>
            </a:r>
            <a:r>
              <a:rPr lang="ru-RU" sz="3600" i="1" dirty="0"/>
              <a:t> </a:t>
            </a:r>
            <a:br>
              <a:rPr lang="ru-RU" sz="3600" i="1" dirty="0"/>
            </a:br>
            <a:r>
              <a:rPr lang="ru-RU" sz="3600" i="1" dirty="0"/>
              <a:t>-</a:t>
            </a:r>
            <a:r>
              <a:rPr lang="ru-RU" sz="3600" i="1" dirty="0" err="1"/>
              <a:t>Манікюрника-педикюрника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353721-7C4A-81BE-D2E1-0FB53908F24F}"/>
              </a:ext>
            </a:extLst>
          </p:cNvPr>
          <p:cNvSpPr txBox="1"/>
          <p:nvPr/>
        </p:nvSpPr>
        <p:spPr>
          <a:xfrm>
            <a:off x="9601200" y="5933872"/>
            <a:ext cx="1858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i="1" dirty="0"/>
              <a:t>Олена Малинова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117936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605A5-5F16-AF5C-FA0E-EA197CC89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30B3E8-A8E5-76A2-DC87-A737E19C8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18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Резюме та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резюме, де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вкажіть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практика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контактні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найкращими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роботами.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зачісок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манікюру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дизайну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нігтів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володієте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Подумайте,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робота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салоні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дому,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виїзд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вакансії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вашому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Дізнайтеся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висувають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перукарів-манікюрників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затребувані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20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A024E-658A-3928-98E7-A07BD0BD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3891B5-E65E-627D-C888-D5C804994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вакансіями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форуми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салонів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майстрів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соромтеся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звертатися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салонів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перукарень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манікюру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цікавлять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вакансій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резюме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ваша кандидатура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зацікавить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семінари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майстер-класи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познайомитися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роботодавцями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індустрії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2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217FB-F3F9-6F84-713D-CE0E48D8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540" y="263527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Співбесіда</a:t>
            </a:r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347743-39CB-2C62-C354-5D2887344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підготуйтеся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співбесіди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Ознайомтеся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салон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йдете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співбесіду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Підготуйте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продумайте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Презентація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співбесіді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впевнені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доброзичливі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по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Розкажіть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робота.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Покажіть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забудьте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поставити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плати,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графіку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2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DA7A97-F48C-AF71-AB60-5030C0D8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9871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44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en-US" sz="44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CC7AFD-387C-A192-1A51-A8E8E279D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бійтеся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малого: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престижної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розвивайтеся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Індустрія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освоювати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тенденціями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професіоналом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ввічливими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пунктуальними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позитивне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26522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407</Words>
  <Application>Microsoft Office PowerPoint</Application>
  <PresentationFormat>Широкий екран</PresentationFormat>
  <Paragraphs>20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Symbol</vt:lpstr>
      <vt:lpstr>Times New Roman</vt:lpstr>
      <vt:lpstr>Ретроспектива</vt:lpstr>
      <vt:lpstr>Пам'ятка випускнику для працевлаштування   за професією:</vt:lpstr>
      <vt:lpstr>1. Підготовка до пошуку роботи: </vt:lpstr>
      <vt:lpstr>2. Пошук роботи: </vt:lpstr>
      <vt:lpstr>3. Співбесіда: </vt:lpstr>
      <vt:lpstr>4. Поради: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Олена Малинова</dc:creator>
  <cp:lastModifiedBy>Олена Малинова</cp:lastModifiedBy>
  <cp:revision>3</cp:revision>
  <dcterms:created xsi:type="dcterms:W3CDTF">2025-02-25T16:51:37Z</dcterms:created>
  <dcterms:modified xsi:type="dcterms:W3CDTF">2025-02-25T18:37:27Z</dcterms:modified>
</cp:coreProperties>
</file>