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1A11B-2D7B-44FF-A361-7BD88C04D8F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15323-DAE7-4924-8025-473A6B2A8365}" type="slidenum">
              <a:rPr lang="en-US" smtClean="0"/>
              <a:t>‹№›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3570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1A11B-2D7B-44FF-A361-7BD88C04D8F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15323-DAE7-4924-8025-473A6B2A836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685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1A11B-2D7B-44FF-A361-7BD88C04D8F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15323-DAE7-4924-8025-473A6B2A836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833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1A11B-2D7B-44FF-A361-7BD88C04D8F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15323-DAE7-4924-8025-473A6B2A836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90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1A11B-2D7B-44FF-A361-7BD88C04D8F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15323-DAE7-4924-8025-473A6B2A8365}" type="slidenum">
              <a:rPr lang="en-US" smtClean="0"/>
              <a:t>‹№›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0817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1A11B-2D7B-44FF-A361-7BD88C04D8F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15323-DAE7-4924-8025-473A6B2A836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27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1A11B-2D7B-44FF-A361-7BD88C04D8F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15323-DAE7-4924-8025-473A6B2A836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76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1A11B-2D7B-44FF-A361-7BD88C04D8F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15323-DAE7-4924-8025-473A6B2A836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16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1A11B-2D7B-44FF-A361-7BD88C04D8F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15323-DAE7-4924-8025-473A6B2A836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25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131A11B-2D7B-44FF-A361-7BD88C04D8F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615323-DAE7-4924-8025-473A6B2A836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59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1A11B-2D7B-44FF-A361-7BD88C04D8F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15323-DAE7-4924-8025-473A6B2A8365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89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131A11B-2D7B-44FF-A361-7BD88C04D8F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D615323-DAE7-4924-8025-473A6B2A8365}" type="slidenum">
              <a:rPr lang="en-US" smtClean="0"/>
              <a:t>‹№›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7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-gJ6C6j9guo?feature=share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2F8663-6C3E-2E36-3745-D2B74871B5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190478"/>
          </a:xfrm>
        </p:spPr>
        <p:txBody>
          <a:bodyPr/>
          <a:lstStyle/>
          <a:p>
            <a:pPr algn="ctr"/>
            <a:r>
              <a:rPr lang="uk-UA" b="1" i="1" dirty="0"/>
              <a:t>Самозайнятість </a:t>
            </a:r>
            <a:br>
              <a:rPr lang="uk-UA" b="1" i="1" dirty="0"/>
            </a:br>
            <a:r>
              <a:rPr lang="uk-UA" b="1" i="1" dirty="0"/>
              <a:t>у </a:t>
            </a:r>
            <a:r>
              <a:rPr lang="uk-UA" b="1" i="1" dirty="0" err="1"/>
              <a:t>бьюті</a:t>
            </a:r>
            <a:r>
              <a:rPr lang="uk-UA" b="1" i="1" dirty="0"/>
              <a:t>-сфері</a:t>
            </a:r>
            <a:endParaRPr lang="en-US" b="1" i="1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3DE9598-54B7-16BF-88E2-8426905B2E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3AF786-D30E-6183-0E61-2C8DEBB0A4E5}"/>
              </a:ext>
            </a:extLst>
          </p:cNvPr>
          <p:cNvSpPr txBox="1"/>
          <p:nvPr/>
        </p:nvSpPr>
        <p:spPr>
          <a:xfrm>
            <a:off x="9990305" y="5787957"/>
            <a:ext cx="16926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/>
              <a:t>Олена Малинова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80893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F47DA0-69C5-2AF6-05DB-BA5115B8C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ru-RU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нішу</a:t>
            </a:r>
            <a:r>
              <a:rPr lang="ru-RU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0C7C47-18DA-8A00-BC5E-3F727E547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Оцініть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можете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клієнтам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Дослідіть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зараз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користуються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попитом у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вашій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можете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вирішити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навичками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цільову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аудиторію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кого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будете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потреби у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людей?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Сформулюйте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унікальну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пропозицію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Чим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відрізняєтесь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322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712F7-A82A-38B1-AB3E-0C0A453AA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Зареєструйте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свою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4C696D4-3BA8-F936-8E1F-B2EA108A5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Оберіть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форму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реєстрації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особа-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підприємець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(ФОП)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самозайнята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особа.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Ознайомтеся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вимогами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Зберіть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паспорт,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ідентифікаційний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код,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заява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реєстрацію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Зверніться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органу: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податкова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служба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центр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637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8D42D1-1FA6-B7EC-9EA9-8F5EC0A49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Створіть</a:t>
            </a:r>
            <a:r>
              <a:rPr lang="ru-RU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бренд та </a:t>
            </a:r>
            <a:r>
              <a:rPr lang="ru-RU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ru-RU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619B342-1360-1B56-E6C8-A6FD6F920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Розробіть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логотип та стиль: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виділитися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впізнаваний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образ.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Створіть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веб-сайт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сторінку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мережах: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Розмістіть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там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відгуки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Зберіть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фотографії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відео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вашої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505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4607EA-C49D-9F10-092B-F76F9D3F8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Знайдіть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перших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19C403B-B060-80BB-D5E1-303EB5259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Використовуйте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Розміщуйте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спілкуйтеся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потенційними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Зверніться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знайомих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хтось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ваших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вас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порекомендувати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Розмістіть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сайтах та форумах: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платформ, де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безкоштовно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розмістити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Відвідуйте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заходи та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зустрічі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Знайомтеся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людьми,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розповідайте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свою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обмінюйтеся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контактами.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305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BB751F-4C21-CB49-2CFC-8285A38A6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Плануйте</a:t>
            </a:r>
            <a:r>
              <a:rPr lang="ru-RU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та </a:t>
            </a:r>
            <a:r>
              <a:rPr lang="ru-RU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4354E40-FA2C-C94A-DF11-F7205B331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Створіть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скільки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приділяти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вам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зручно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Встановіть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Дослідіть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оцініть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встановіть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конкурентоспроможні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Ведіть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обґрунтовані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035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B908DE-773C-FFBD-0EAC-F6361D56D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Розвивайте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554E723-6164-E80A-69F2-587B281CB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вчіться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розвивайте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Відвідуйте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курси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семінари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майстер-класи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читайте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професійну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літературу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Слідкуйте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тенденціями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ринку: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Адаптуйте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потреб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пропонуйте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Розширюйте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клієнтську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базу: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Залучайте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пропонуйте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вигідні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знижки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200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72F792-F816-ECAC-E17D-9128F14CD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Будьте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відповідальними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професійними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B614C99-CDA2-7E15-CBCD-36A47C20A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Виконуйте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зобов'язання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якісно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запорука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гарної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репутації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Будьте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ввічливими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доброзичливими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Створюйте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позитивне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себе та свою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Дотримуйтесь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правил та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Працюйте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чесно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прозоро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сплачуйте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податки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104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2BD539-535D-3973-EEC5-5C51ADC72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Додаткові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78E398D-F863-9FA4-2241-4446FF95C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бійтеся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Аналізуйте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робіть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здавайтеся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початку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важко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наполегливість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віра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сили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допоможуть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Шукайте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підтримку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Звертайтеся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порадою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досвідчених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підприємців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відвідуйте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-клуби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спільноти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  <a:p>
            <a:r>
              <a:rPr lang="uk-UA" dirty="0"/>
              <a:t>                                                                                        </a:t>
            </a:r>
          </a:p>
          <a:p>
            <a:r>
              <a:rPr lang="uk-UA" i="1" dirty="0"/>
              <a:t>                                                                           Переглянь відео</a:t>
            </a:r>
            <a:endParaRPr lang="en-US" i="1" dirty="0"/>
          </a:p>
        </p:txBody>
      </p:sp>
      <p:sp>
        <p:nvSpPr>
          <p:cNvPr id="6" name="Серце 5">
            <a:hlinkClick r:id="rId2"/>
            <a:extLst>
              <a:ext uri="{FF2B5EF4-FFF2-40B4-BE49-F238E27FC236}">
                <a16:creationId xmlns:a16="http://schemas.microsoft.com/office/drawing/2014/main" id="{25F41BC3-2B0E-6D4D-623B-EED879551740}"/>
              </a:ext>
            </a:extLst>
          </p:cNvPr>
          <p:cNvSpPr/>
          <p:nvPr/>
        </p:nvSpPr>
        <p:spPr>
          <a:xfrm>
            <a:off x="8710145" y="4786009"/>
            <a:ext cx="1601173" cy="119145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Стрілка: вправо 6">
            <a:extLst>
              <a:ext uri="{FF2B5EF4-FFF2-40B4-BE49-F238E27FC236}">
                <a16:creationId xmlns:a16="http://schemas.microsoft.com/office/drawing/2014/main" id="{54BB536B-C8D4-AF52-4B2A-21653BAD4177}"/>
              </a:ext>
            </a:extLst>
          </p:cNvPr>
          <p:cNvSpPr/>
          <p:nvPr/>
        </p:nvSpPr>
        <p:spPr>
          <a:xfrm>
            <a:off x="7735434" y="5408579"/>
            <a:ext cx="571987" cy="25448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10719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спектива">
  <a:themeElements>
    <a:clrScheme name="Пересічна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Ретроспектив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спектива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</TotalTime>
  <Words>526</Words>
  <Application>Microsoft Office PowerPoint</Application>
  <PresentationFormat>Широкий екран</PresentationFormat>
  <Paragraphs>41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Calibri</vt:lpstr>
      <vt:lpstr>Calibri Light</vt:lpstr>
      <vt:lpstr>Symbol</vt:lpstr>
      <vt:lpstr>Times New Roman</vt:lpstr>
      <vt:lpstr>Ретроспектива</vt:lpstr>
      <vt:lpstr>Самозайнятість  у бьюті-сфері</vt:lpstr>
      <vt:lpstr>1. Визначте свою нішу та послуги: </vt:lpstr>
      <vt:lpstr>2. Зареєструйте свою діяльність:</vt:lpstr>
      <vt:lpstr>3. Створіть свій бренд та портфоліо: </vt:lpstr>
      <vt:lpstr>4. Знайдіть перших клієнтів: </vt:lpstr>
      <vt:lpstr>5. Плануйте свій час та фінанси: </vt:lpstr>
      <vt:lpstr>6. Розвивайте свій бізнес: </vt:lpstr>
      <vt:lpstr>7. Будьте відповідальними та професійними:</vt:lpstr>
      <vt:lpstr>Додаткові поради: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Олена Малинова</dc:creator>
  <cp:lastModifiedBy>Олена Малинова</cp:lastModifiedBy>
  <cp:revision>3</cp:revision>
  <dcterms:created xsi:type="dcterms:W3CDTF">2025-02-25T17:25:33Z</dcterms:created>
  <dcterms:modified xsi:type="dcterms:W3CDTF">2025-02-25T18:13:34Z</dcterms:modified>
</cp:coreProperties>
</file>