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3117-A956-478F-BB85-EED1D6587D5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63F2-1106-4A9D-8099-E3CE80EEAC4E}" type="slidenum">
              <a:rPr lang="en-US" smtClean="0"/>
              <a:t>‹№›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74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3117-A956-478F-BB85-EED1D6587D5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63F2-1106-4A9D-8099-E3CE80EEAC4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277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3117-A956-478F-BB85-EED1D6587D5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63F2-1106-4A9D-8099-E3CE80EEAC4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2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3117-A956-478F-BB85-EED1D6587D5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63F2-1106-4A9D-8099-E3CE80EEAC4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5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3117-A956-478F-BB85-EED1D6587D5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63F2-1106-4A9D-8099-E3CE80EEAC4E}" type="slidenum">
              <a:rPr lang="en-US" smtClean="0"/>
              <a:t>‹№›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784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3117-A956-478F-BB85-EED1D6587D5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63F2-1106-4A9D-8099-E3CE80EEAC4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3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3117-A956-478F-BB85-EED1D6587D5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63F2-1106-4A9D-8099-E3CE80EEAC4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5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3117-A956-478F-BB85-EED1D6587D5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63F2-1106-4A9D-8099-E3CE80EEAC4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7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3117-A956-478F-BB85-EED1D6587D5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63F2-1106-4A9D-8099-E3CE80EEAC4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87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57E3117-A956-478F-BB85-EED1D6587D5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4B63F2-1106-4A9D-8099-E3CE80EEAC4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7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E3117-A956-478F-BB85-EED1D6587D5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B63F2-1106-4A9D-8099-E3CE80EEAC4E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86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57E3117-A956-478F-BB85-EED1D6587D5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24B63F2-1106-4A9D-8099-E3CE80EEAC4E}" type="slidenum">
              <a:rPr lang="en-US" smtClean="0"/>
              <a:t>‹№›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541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D10FC4-A996-E29E-25FB-F29643CAB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811099"/>
          </a:xfrm>
        </p:spPr>
        <p:txBody>
          <a:bodyPr/>
          <a:lstStyle/>
          <a:p>
            <a:pPr algn="ctr"/>
            <a:r>
              <a:rPr lang="ru-RU" i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</a:t>
            </a:r>
            <a:r>
              <a:rPr lang="ru-RU" sz="80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</a:t>
            </a:r>
            <a:r>
              <a:rPr lang="ru-RU" sz="8000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створити</a:t>
            </a:r>
            <a:r>
              <a:rPr lang="ru-RU" sz="80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000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ефективне</a:t>
            </a:r>
            <a:r>
              <a:rPr lang="ru-RU" sz="80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8000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портфоліо</a:t>
            </a:r>
            <a:r>
              <a:rPr lang="ru-RU" sz="80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i="1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916E44D-E9B7-31FE-A2AF-F4FCBC875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6CB49D-4725-B5EF-4FEF-95A04D26315A}"/>
              </a:ext>
            </a:extLst>
          </p:cNvPr>
          <p:cNvSpPr txBox="1"/>
          <p:nvPr/>
        </p:nvSpPr>
        <p:spPr>
          <a:xfrm>
            <a:off x="9182911" y="5992238"/>
            <a:ext cx="1684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i="1" dirty="0"/>
              <a:t>Олена Малинова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74261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972F2-E69F-D1D4-01A1-DDF073BDB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i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есурси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C48CE6F-F204-EFE8-D381-A2E47E348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115" y="1322962"/>
            <a:ext cx="10552565" cy="3797679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Сайти</a:t>
            </a:r>
            <a:r>
              <a:rPr lang="en-US" sz="2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2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en-US" sz="2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2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en-US" sz="2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en-US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Canva, Adobe Portfolio, Wix Portfolio.</a:t>
            </a:r>
            <a:endParaRPr lang="en-US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6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en-US" sz="2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en-US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Instagram, Pinterest, </a:t>
            </a:r>
            <a:r>
              <a:rPr lang="en-US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Behance</a:t>
            </a:r>
            <a:r>
              <a:rPr lang="en-US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600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ru-RU" sz="2600" b="1" kern="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ru-RU" sz="26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!!!</a:t>
            </a:r>
            <a:r>
              <a:rPr lang="ru-RU" sz="2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sz="2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Створюйте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сторінки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мережах для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6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роботодавців</a:t>
            </a:r>
            <a:r>
              <a:rPr lang="ru-RU" sz="2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487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9C9D39-B9C0-6F0C-F1EE-69221DCE0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02C4E2-B383-E5F4-3326-E74C0EC77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en-US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і "</a:t>
            </a:r>
            <a:r>
              <a:rPr lang="en-US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en-US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Робіть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демонструють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"до" і "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особливо добре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показують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en-US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Включіть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стрижки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фарбування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укладки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манікюр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класичний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французький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нарощування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дизайн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покаже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вашу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універсальність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стилях.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Акцент на деталях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чіткі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деталей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вашої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текстура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волосся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акуратність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манікюру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дизайну.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en-US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додавайте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короткий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використовувалися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типу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волосся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нігтів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підійде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побажання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210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95F4E2-1B34-7436-49E6-ABFBA2F1D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54ADF78-3EF6-0BCF-DBD4-0DB259BA6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чіткими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яскравими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зроблені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гарному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освітленні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професійну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фототехніку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якісний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смартфон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Композиція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Зверніть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композицію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видно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вашу роботу, а не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зайві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деталі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Стиль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Оберіть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класичний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мінімалістичний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стиль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Формат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як в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електронному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і в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друкованому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зручно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надсилати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потенційним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роботодавцям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друковане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собою на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співбесіду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036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E1E435-2A74-B283-89D0-50863207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800" b="1" i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en-US" sz="4800" b="1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i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19D4F03-AE34-E7C6-0E2E-E7D7FFFF7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Оновлюйте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Регулярно додавайте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ваше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актуальним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відображало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Отримуйте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згоду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Перш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публікувати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обов'язково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згоду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Створюйте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сторінки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мережах для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допоможе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залучити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роботодавців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бійтеся</a:t>
            </a:r>
            <a:r>
              <a:rPr lang="ru-RU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експериментувати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Пробуйте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портфоліо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шукайте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стиль.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650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спектива">
  <a:themeElements>
    <a:clrScheme name="Синьо-зелени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Ретроспектив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</TotalTime>
  <Words>381</Words>
  <Application>Microsoft Office PowerPoint</Application>
  <PresentationFormat>Широкий екран</PresentationFormat>
  <Paragraphs>23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Symbol</vt:lpstr>
      <vt:lpstr>Times New Roman</vt:lpstr>
      <vt:lpstr>Ретроспектива</vt:lpstr>
      <vt:lpstr>Як створити ефективне портфоліо </vt:lpstr>
      <vt:lpstr>Ресурси: </vt:lpstr>
      <vt:lpstr>1. Зміст портфоліо: </vt:lpstr>
      <vt:lpstr>2. Оформлення портфоліо: </vt:lpstr>
      <vt:lpstr>3. Поради: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Олена Малинова</dc:creator>
  <cp:lastModifiedBy>Олена Малинова</cp:lastModifiedBy>
  <cp:revision>3</cp:revision>
  <dcterms:created xsi:type="dcterms:W3CDTF">2025-02-25T17:07:52Z</dcterms:created>
  <dcterms:modified xsi:type="dcterms:W3CDTF">2025-02-25T18:36:21Z</dcterms:modified>
</cp:coreProperties>
</file>